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323" r:id="rId5"/>
    <p:sldId id="350" r:id="rId6"/>
    <p:sldId id="351" r:id="rId7"/>
    <p:sldId id="338" r:id="rId8"/>
    <p:sldId id="352" r:id="rId9"/>
    <p:sldId id="361" r:id="rId10"/>
    <p:sldId id="367" r:id="rId11"/>
    <p:sldId id="362" r:id="rId12"/>
    <p:sldId id="368" r:id="rId13"/>
    <p:sldId id="363" r:id="rId14"/>
    <p:sldId id="353" r:id="rId15"/>
    <p:sldId id="366" r:id="rId16"/>
    <p:sldId id="365" r:id="rId17"/>
    <p:sldId id="369" r:id="rId18"/>
    <p:sldId id="374" r:id="rId19"/>
    <p:sldId id="370" r:id="rId20"/>
    <p:sldId id="372" r:id="rId21"/>
    <p:sldId id="371" r:id="rId22"/>
    <p:sldId id="373" r:id="rId23"/>
    <p:sldId id="331" r:id="rId24"/>
    <p:sldId id="360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29" autoAdjust="0"/>
  </p:normalViewPr>
  <p:slideViewPr>
    <p:cSldViewPr showGuides="1">
      <p:cViewPr varScale="1">
        <p:scale>
          <a:sx n="106" d="100"/>
          <a:sy n="106" d="100"/>
        </p:scale>
        <p:origin x="150" y="21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as gabel" userId="70894d7457a114af" providerId="LiveId" clId="{DEC0D369-F005-4EFC-83EF-918446075A70}"/>
    <pc:docChg chg="custSel modSld">
      <pc:chgData name="matthias gabel" userId="70894d7457a114af" providerId="LiveId" clId="{DEC0D369-F005-4EFC-83EF-918446075A70}" dt="2021-05-14T08:20:11.132" v="297" actId="20577"/>
      <pc:docMkLst>
        <pc:docMk/>
      </pc:docMkLst>
      <pc:sldChg chg="addSp delSp modSp mod">
        <pc:chgData name="matthias gabel" userId="70894d7457a114af" providerId="LiveId" clId="{DEC0D369-F005-4EFC-83EF-918446075A70}" dt="2021-05-14T08:20:11.132" v="297" actId="20577"/>
        <pc:sldMkLst>
          <pc:docMk/>
          <pc:sldMk cId="3147762016" sldId="352"/>
        </pc:sldMkLst>
        <pc:spChg chg="add mod">
          <ac:chgData name="matthias gabel" userId="70894d7457a114af" providerId="LiveId" clId="{DEC0D369-F005-4EFC-83EF-918446075A70}" dt="2021-05-14T08:12:23.434" v="14" actId="14100"/>
          <ac:spMkLst>
            <pc:docMk/>
            <pc:sldMk cId="3147762016" sldId="352"/>
            <ac:spMk id="3" creationId="{7E20051A-7853-4ECD-B710-67E9DA6553FB}"/>
          </ac:spMkLst>
        </pc:spChg>
        <pc:spChg chg="add mod">
          <ac:chgData name="matthias gabel" userId="70894d7457a114af" providerId="LiveId" clId="{DEC0D369-F005-4EFC-83EF-918446075A70}" dt="2021-05-14T08:17:30.809" v="42" actId="1076"/>
          <ac:spMkLst>
            <pc:docMk/>
            <pc:sldMk cId="3147762016" sldId="352"/>
            <ac:spMk id="8" creationId="{29668839-F5C0-45C5-BB47-CF2982B0D6D6}"/>
          </ac:spMkLst>
        </pc:spChg>
        <pc:spChg chg="add mod">
          <ac:chgData name="matthias gabel" userId="70894d7457a114af" providerId="LiveId" clId="{DEC0D369-F005-4EFC-83EF-918446075A70}" dt="2021-05-14T08:17:30.809" v="42" actId="1076"/>
          <ac:spMkLst>
            <pc:docMk/>
            <pc:sldMk cId="3147762016" sldId="352"/>
            <ac:spMk id="12" creationId="{6EA1F941-4B9C-4953-9B49-92730EDD8B46}"/>
          </ac:spMkLst>
        </pc:spChg>
        <pc:spChg chg="add mod">
          <ac:chgData name="matthias gabel" userId="70894d7457a114af" providerId="LiveId" clId="{DEC0D369-F005-4EFC-83EF-918446075A70}" dt="2021-05-14T08:17:30.809" v="42" actId="1076"/>
          <ac:spMkLst>
            <pc:docMk/>
            <pc:sldMk cId="3147762016" sldId="352"/>
            <ac:spMk id="13" creationId="{E27A2A10-DADE-488F-B4E0-ECA92934DD59}"/>
          </ac:spMkLst>
        </pc:spChg>
        <pc:spChg chg="add mod">
          <ac:chgData name="matthias gabel" userId="70894d7457a114af" providerId="LiveId" clId="{DEC0D369-F005-4EFC-83EF-918446075A70}" dt="2021-05-14T08:20:11.132" v="297" actId="20577"/>
          <ac:spMkLst>
            <pc:docMk/>
            <pc:sldMk cId="3147762016" sldId="352"/>
            <ac:spMk id="14" creationId="{541E6BF9-E077-4BCC-BD75-4C75D78DDCD6}"/>
          </ac:spMkLst>
        </pc:spChg>
        <pc:picChg chg="mod modCrop">
          <ac:chgData name="matthias gabel" userId="70894d7457a114af" providerId="LiveId" clId="{DEC0D369-F005-4EFC-83EF-918446075A70}" dt="2021-05-14T08:17:21.667" v="41" actId="732"/>
          <ac:picMkLst>
            <pc:docMk/>
            <pc:sldMk cId="3147762016" sldId="352"/>
            <ac:picMk id="5" creationId="{05AAA994-0C7E-4A28-9EE5-2BCC3272B776}"/>
          </ac:picMkLst>
        </pc:picChg>
        <pc:picChg chg="del">
          <ac:chgData name="matthias gabel" userId="70894d7457a114af" providerId="LiveId" clId="{DEC0D369-F005-4EFC-83EF-918446075A70}" dt="2021-05-14T08:11:55.312" v="0" actId="478"/>
          <ac:picMkLst>
            <pc:docMk/>
            <pc:sldMk cId="3147762016" sldId="352"/>
            <ac:picMk id="6" creationId="{8BD77146-EE94-4C60-A26A-C0CF3A485C19}"/>
          </ac:picMkLst>
        </pc:picChg>
        <pc:picChg chg="del">
          <ac:chgData name="matthias gabel" userId="70894d7457a114af" providerId="LiveId" clId="{DEC0D369-F005-4EFC-83EF-918446075A70}" dt="2021-05-14T08:11:55.905" v="1" actId="478"/>
          <ac:picMkLst>
            <pc:docMk/>
            <pc:sldMk cId="3147762016" sldId="352"/>
            <ac:picMk id="7" creationId="{53DD6FA2-16A3-415B-81C7-0093D99F8230}"/>
          </ac:picMkLst>
        </pc:picChg>
        <pc:picChg chg="add del mod">
          <ac:chgData name="matthias gabel" userId="70894d7457a114af" providerId="LiveId" clId="{DEC0D369-F005-4EFC-83EF-918446075A70}" dt="2021-05-14T08:15:03.187" v="19" actId="478"/>
          <ac:picMkLst>
            <pc:docMk/>
            <pc:sldMk cId="3147762016" sldId="352"/>
            <ac:picMk id="9" creationId="{12205AFF-0AF0-4802-9E23-7A8250346F98}"/>
          </ac:picMkLst>
        </pc:picChg>
        <pc:picChg chg="add mod">
          <ac:chgData name="matthias gabel" userId="70894d7457a114af" providerId="LiveId" clId="{DEC0D369-F005-4EFC-83EF-918446075A70}" dt="2021-05-14T08:17:30.809" v="42" actId="1076"/>
          <ac:picMkLst>
            <pc:docMk/>
            <pc:sldMk cId="3147762016" sldId="352"/>
            <ac:picMk id="11" creationId="{CA2CC429-36AF-49FC-B2D6-1FFDB4443FFE}"/>
          </ac:picMkLst>
        </pc:picChg>
      </pc:sldChg>
    </pc:docChg>
  </pc:docChgLst>
  <pc:docChgLst>
    <pc:chgData name="matthias gabel" userId="70894d7457a114af" providerId="LiveId" clId="{72E13415-1492-40E4-ABB5-276640FC52D1}"/>
    <pc:docChg chg="undo custSel modSld">
      <pc:chgData name="matthias gabel" userId="70894d7457a114af" providerId="LiveId" clId="{72E13415-1492-40E4-ABB5-276640FC52D1}" dt="2021-01-31T21:08:18.562" v="40" actId="14861"/>
      <pc:docMkLst>
        <pc:docMk/>
      </pc:docMkLst>
      <pc:sldChg chg="modTransition">
        <pc:chgData name="matthias gabel" userId="70894d7457a114af" providerId="LiveId" clId="{72E13415-1492-40E4-ABB5-276640FC52D1}" dt="2021-01-31T20:45:00.793" v="11"/>
        <pc:sldMkLst>
          <pc:docMk/>
          <pc:sldMk cId="2600947356" sldId="336"/>
        </pc:sldMkLst>
      </pc:sldChg>
      <pc:sldChg chg="modSp mod">
        <pc:chgData name="matthias gabel" userId="70894d7457a114af" providerId="LiveId" clId="{72E13415-1492-40E4-ABB5-276640FC52D1}" dt="2021-01-31T21:07:59.465" v="37" actId="14861"/>
        <pc:sldMkLst>
          <pc:docMk/>
          <pc:sldMk cId="3862988320" sldId="337"/>
        </pc:sldMkLst>
        <pc:picChg chg="mod">
          <ac:chgData name="matthias gabel" userId="70894d7457a114af" providerId="LiveId" clId="{72E13415-1492-40E4-ABB5-276640FC52D1}" dt="2021-01-31T21:06:29.204" v="29" actId="14826"/>
          <ac:picMkLst>
            <pc:docMk/>
            <pc:sldMk cId="3862988320" sldId="337"/>
            <ac:picMk id="3" creationId="{A93B2E3D-9155-4130-8FDA-2DC2FF497F5A}"/>
          </ac:picMkLst>
        </pc:picChg>
        <pc:picChg chg="mod">
          <ac:chgData name="matthias gabel" userId="70894d7457a114af" providerId="LiveId" clId="{72E13415-1492-40E4-ABB5-276640FC52D1}" dt="2021-01-31T21:07:59.465" v="37" actId="14861"/>
          <ac:picMkLst>
            <pc:docMk/>
            <pc:sldMk cId="3862988320" sldId="337"/>
            <ac:picMk id="5" creationId="{E71F7BF6-28EE-41EF-9EAB-F4C601D054C6}"/>
          </ac:picMkLst>
        </pc:picChg>
      </pc:sldChg>
      <pc:sldChg chg="modTransition">
        <pc:chgData name="matthias gabel" userId="70894d7457a114af" providerId="LiveId" clId="{72E13415-1492-40E4-ABB5-276640FC52D1}" dt="2021-01-31T20:45:18.602" v="15"/>
        <pc:sldMkLst>
          <pc:docMk/>
          <pc:sldMk cId="438470983" sldId="338"/>
        </pc:sldMkLst>
      </pc:sldChg>
      <pc:sldChg chg="modTransition">
        <pc:chgData name="matthias gabel" userId="70894d7457a114af" providerId="LiveId" clId="{72E13415-1492-40E4-ABB5-276640FC52D1}" dt="2021-01-31T20:45:14.555" v="14"/>
        <pc:sldMkLst>
          <pc:docMk/>
          <pc:sldMk cId="1053025256" sldId="339"/>
        </pc:sldMkLst>
      </pc:sldChg>
      <pc:sldChg chg="modTransition">
        <pc:chgData name="matthias gabel" userId="70894d7457a114af" providerId="LiveId" clId="{72E13415-1492-40E4-ABB5-276640FC52D1}" dt="2021-01-31T20:45:10.391" v="13"/>
        <pc:sldMkLst>
          <pc:docMk/>
          <pc:sldMk cId="4214352123" sldId="340"/>
        </pc:sldMkLst>
      </pc:sldChg>
      <pc:sldChg chg="modTransition">
        <pc:chgData name="matthias gabel" userId="70894d7457a114af" providerId="LiveId" clId="{72E13415-1492-40E4-ABB5-276640FC52D1}" dt="2021-01-31T20:45:05.258" v="12"/>
        <pc:sldMkLst>
          <pc:docMk/>
          <pc:sldMk cId="1267688601" sldId="341"/>
        </pc:sldMkLst>
      </pc:sldChg>
      <pc:sldChg chg="modSp mod">
        <pc:chgData name="matthias gabel" userId="70894d7457a114af" providerId="LiveId" clId="{72E13415-1492-40E4-ABB5-276640FC52D1}" dt="2021-01-31T21:08:12.233" v="39" actId="14861"/>
        <pc:sldMkLst>
          <pc:docMk/>
          <pc:sldMk cId="3874630698" sldId="342"/>
        </pc:sldMkLst>
        <pc:picChg chg="mod">
          <ac:chgData name="matthias gabel" userId="70894d7457a114af" providerId="LiveId" clId="{72E13415-1492-40E4-ABB5-276640FC52D1}" dt="2021-01-31T21:08:12.233" v="39" actId="14861"/>
          <ac:picMkLst>
            <pc:docMk/>
            <pc:sldMk cId="3874630698" sldId="342"/>
            <ac:picMk id="22" creationId="{0E5725ED-A5BC-467D-A049-DD56F477C662}"/>
          </ac:picMkLst>
        </pc:picChg>
      </pc:sldChg>
      <pc:sldChg chg="modSp mod">
        <pc:chgData name="matthias gabel" userId="70894d7457a114af" providerId="LiveId" clId="{72E13415-1492-40E4-ABB5-276640FC52D1}" dt="2021-01-31T21:08:18.562" v="40" actId="14861"/>
        <pc:sldMkLst>
          <pc:docMk/>
          <pc:sldMk cId="2334373507" sldId="343"/>
        </pc:sldMkLst>
        <pc:picChg chg="mod">
          <ac:chgData name="matthias gabel" userId="70894d7457a114af" providerId="LiveId" clId="{72E13415-1492-40E4-ABB5-276640FC52D1}" dt="2021-01-31T21:08:18.562" v="40" actId="14861"/>
          <ac:picMkLst>
            <pc:docMk/>
            <pc:sldMk cId="2334373507" sldId="343"/>
            <ac:picMk id="6" creationId="{EB73D9F8-4E52-44FB-BAA0-EA7D45BCF4A4}"/>
          </ac:picMkLst>
        </pc:picChg>
      </pc:sldChg>
      <pc:sldChg chg="modSp mod">
        <pc:chgData name="matthias gabel" userId="70894d7457a114af" providerId="LiveId" clId="{72E13415-1492-40E4-ABB5-276640FC52D1}" dt="2021-01-31T21:07:38.264" v="35" actId="14861"/>
        <pc:sldMkLst>
          <pc:docMk/>
          <pc:sldMk cId="1069054268" sldId="344"/>
        </pc:sldMkLst>
        <pc:picChg chg="mod">
          <ac:chgData name="matthias gabel" userId="70894d7457a114af" providerId="LiveId" clId="{72E13415-1492-40E4-ABB5-276640FC52D1}" dt="2021-01-31T21:07:38.264" v="35" actId="14861"/>
          <ac:picMkLst>
            <pc:docMk/>
            <pc:sldMk cId="1069054268" sldId="344"/>
            <ac:picMk id="6" creationId="{3F074F5B-993B-4305-A6DB-32A931A92DD0}"/>
          </ac:picMkLst>
        </pc:picChg>
      </pc:sldChg>
      <pc:sldChg chg="modSp mod">
        <pc:chgData name="matthias gabel" userId="70894d7457a114af" providerId="LiveId" clId="{72E13415-1492-40E4-ABB5-276640FC52D1}" dt="2021-01-31T21:08:05.930" v="38" actId="14861"/>
        <pc:sldMkLst>
          <pc:docMk/>
          <pc:sldMk cId="369876770" sldId="349"/>
        </pc:sldMkLst>
        <pc:picChg chg="mod">
          <ac:chgData name="matthias gabel" userId="70894d7457a114af" providerId="LiveId" clId="{72E13415-1492-40E4-ABB5-276640FC52D1}" dt="2021-01-31T21:08:05.930" v="38" actId="14861"/>
          <ac:picMkLst>
            <pc:docMk/>
            <pc:sldMk cId="369876770" sldId="349"/>
            <ac:picMk id="6" creationId="{146664CC-7C51-4EB8-B13B-C2AEC30C4D67}"/>
          </ac:picMkLst>
        </pc:picChg>
      </pc:sldChg>
      <pc:sldChg chg="modTransition">
        <pc:chgData name="matthias gabel" userId="70894d7457a114af" providerId="LiveId" clId="{72E13415-1492-40E4-ABB5-276640FC52D1}" dt="2021-01-31T20:44:56.395" v="10"/>
        <pc:sldMkLst>
          <pc:docMk/>
          <pc:sldMk cId="3549612302" sldId="350"/>
        </pc:sldMkLst>
      </pc:sldChg>
      <pc:sldChg chg="modSp mod">
        <pc:chgData name="matthias gabel" userId="70894d7457a114af" providerId="LiveId" clId="{72E13415-1492-40E4-ABB5-276640FC52D1}" dt="2021-01-31T21:07:48.898" v="36" actId="14861"/>
        <pc:sldMkLst>
          <pc:docMk/>
          <pc:sldMk cId="1308501935" sldId="351"/>
        </pc:sldMkLst>
        <pc:picChg chg="mod">
          <ac:chgData name="matthias gabel" userId="70894d7457a114af" providerId="LiveId" clId="{72E13415-1492-40E4-ABB5-276640FC52D1}" dt="2021-01-31T21:07:48.898" v="36" actId="14861"/>
          <ac:picMkLst>
            <pc:docMk/>
            <pc:sldMk cId="1308501935" sldId="351"/>
            <ac:picMk id="9" creationId="{056AE033-2F63-41C5-8697-85A45F42EA61}"/>
          </ac:picMkLst>
        </pc:picChg>
      </pc:sldChg>
      <pc:sldChg chg="addSp delSp modSp mod">
        <pc:chgData name="matthias gabel" userId="70894d7457a114af" providerId="LiveId" clId="{72E13415-1492-40E4-ABB5-276640FC52D1}" dt="2021-01-31T20:48:55.666" v="28" actId="478"/>
        <pc:sldMkLst>
          <pc:docMk/>
          <pc:sldMk cId="1244746735" sldId="353"/>
        </pc:sldMkLst>
        <pc:graphicFrameChg chg="add del mod modGraphic">
          <ac:chgData name="matthias gabel" userId="70894d7457a114af" providerId="LiveId" clId="{72E13415-1492-40E4-ABB5-276640FC52D1}" dt="2021-01-31T20:47:08.202" v="22" actId="478"/>
          <ac:graphicFrameMkLst>
            <pc:docMk/>
            <pc:sldMk cId="1244746735" sldId="353"/>
            <ac:graphicFrameMk id="4" creationId="{090C34FA-92D6-4A51-8D75-777E30E91ED8}"/>
          </ac:graphicFrameMkLst>
        </pc:graphicFrameChg>
        <pc:graphicFrameChg chg="add del mod modGraphic">
          <ac:chgData name="matthias gabel" userId="70894d7457a114af" providerId="LiveId" clId="{72E13415-1492-40E4-ABB5-276640FC52D1}" dt="2021-01-31T20:48:55.666" v="28" actId="478"/>
          <ac:graphicFrameMkLst>
            <pc:docMk/>
            <pc:sldMk cId="1244746735" sldId="353"/>
            <ac:graphicFrameMk id="6" creationId="{4E1D4E48-7948-46AB-89D3-F5E867E91F7E}"/>
          </ac:graphicFrameMkLst>
        </pc:graphicFrameChg>
      </pc:sldChg>
      <pc:sldChg chg="modSp mod">
        <pc:chgData name="matthias gabel" userId="70894d7457a114af" providerId="LiveId" clId="{72E13415-1492-40E4-ABB5-276640FC52D1}" dt="2021-01-31T20:32:33.117" v="3" actId="207"/>
        <pc:sldMkLst>
          <pc:docMk/>
          <pc:sldMk cId="321524319" sldId="354"/>
        </pc:sldMkLst>
        <pc:spChg chg="mod">
          <ac:chgData name="matthias gabel" userId="70894d7457a114af" providerId="LiveId" clId="{72E13415-1492-40E4-ABB5-276640FC52D1}" dt="2021-01-31T20:32:33.117" v="3" actId="207"/>
          <ac:spMkLst>
            <pc:docMk/>
            <pc:sldMk cId="321524319" sldId="354"/>
            <ac:spMk id="4" creationId="{CD5B5CBA-B5E2-4007-83C6-701EA791F6CE}"/>
          </ac:spMkLst>
        </pc:spChg>
      </pc:sldChg>
      <pc:sldChg chg="modSp">
        <pc:chgData name="matthias gabel" userId="70894d7457a114af" providerId="LiveId" clId="{72E13415-1492-40E4-ABB5-276640FC52D1}" dt="2021-01-31T21:06:50.218" v="30" actId="14826"/>
        <pc:sldMkLst>
          <pc:docMk/>
          <pc:sldMk cId="1415077081" sldId="355"/>
        </pc:sldMkLst>
        <pc:picChg chg="mod">
          <ac:chgData name="matthias gabel" userId="70894d7457a114af" providerId="LiveId" clId="{72E13415-1492-40E4-ABB5-276640FC52D1}" dt="2021-01-31T21:06:50.218" v="30" actId="14826"/>
          <ac:picMkLst>
            <pc:docMk/>
            <pc:sldMk cId="1415077081" sldId="355"/>
            <ac:picMk id="7" creationId="{FB3BAD20-41BC-4710-80E3-7AD7F94E84E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14.05.2021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8539" y="2514601"/>
            <a:ext cx="8913077" cy="2262781"/>
          </a:xfrm>
        </p:spPr>
        <p:txBody>
          <a:bodyPr anchor="b">
            <a:normAutofit/>
          </a:bodyPr>
          <a:lstStyle>
            <a:lvl1pPr>
              <a:defRPr sz="539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8539" y="4777380"/>
            <a:ext cx="8913077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21E8-07B1-45A5-A6C9-25C545D38BD8}" type="datetimeFigureOut">
              <a:rPr lang="de-DE" smtClean="0"/>
              <a:t>14.05.2021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1744198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4529541"/>
            <a:ext cx="779564" cy="365125"/>
          </a:xfrm>
        </p:spPr>
        <p:txBody>
          <a:bodyPr/>
          <a:lstStyle/>
          <a:p>
            <a:fld id="{FD174145-8091-4E54-B3DD-8723B03DF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69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609600"/>
            <a:ext cx="8913077" cy="311704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2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4159" y="3505200"/>
            <a:ext cx="7534591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4354046"/>
            <a:ext cx="8913077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7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2467010" y="648005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1958" y="290530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370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2438401"/>
            <a:ext cx="8913078" cy="2724845"/>
          </a:xfrm>
        </p:spPr>
        <p:txBody>
          <a:bodyPr anchor="b">
            <a:normAutofit/>
          </a:bodyPr>
          <a:lstStyle>
            <a:lvl1pPr algn="l">
              <a:defRPr sz="4799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54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207" y="609600"/>
            <a:ext cx="8391740" cy="2895600"/>
          </a:xfrm>
        </p:spPr>
        <p:txBody>
          <a:bodyPr anchor="ctr">
            <a:normAutofit/>
          </a:bodyPr>
          <a:lstStyle>
            <a:lvl1pPr algn="l">
              <a:defRPr sz="4799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2467010" y="648005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1958" y="290530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543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627407"/>
            <a:ext cx="8913077" cy="2880020"/>
          </a:xfrm>
        </p:spPr>
        <p:txBody>
          <a:bodyPr anchor="ctr">
            <a:normAutofit/>
          </a:bodyPr>
          <a:lstStyle>
            <a:lvl1pPr algn="l">
              <a:defRPr sz="4799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8538" y="4343400"/>
            <a:ext cx="8913078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399">
                <a:solidFill>
                  <a:schemeClr val="accent1"/>
                </a:solidFill>
              </a:defRPr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181600"/>
            <a:ext cx="8913078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327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E67C-9D02-45EC-B214-7132036CA0E2}" type="datetime1">
              <a:rPr lang="de-DE" noProof="0" smtClean="0"/>
              <a:pPr/>
              <a:t>14.05.2021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398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2392" y="627406"/>
            <a:ext cx="2207026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8538" y="627406"/>
            <a:ext cx="6475313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AB6A-C057-4550-9260-DE7EF7F686AF}" type="datetime1">
              <a:rPr lang="de-DE" noProof="0" smtClean="0"/>
              <a:pPr/>
              <a:t>14.05.2021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492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250" y="624110"/>
            <a:ext cx="8909366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8538" y="2133600"/>
            <a:ext cx="8913078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A5D-0888-4F93-8E94-34D310102D57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546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2058750"/>
            <a:ext cx="8913077" cy="146880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3530129"/>
            <a:ext cx="8913077" cy="860400"/>
          </a:xfrm>
        </p:spPr>
        <p:txBody>
          <a:bodyPr anchor="t"/>
          <a:lstStyle>
            <a:lvl1pPr marL="0" indent="0" algn="l">
              <a:buNone/>
              <a:defRPr sz="19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31781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3244140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31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8538" y="2133600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74" y="2126222"/>
            <a:ext cx="4312741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​</a:t>
            </a:r>
            <a:fld id="{8B789056-64C5-46DE-95B1-DA257F473F68}" type="datetime1">
              <a:rPr lang="de-DE" smtClean="0"/>
              <a:pPr/>
              <a:t>14.05.2021</a:t>
            </a:fld>
            <a:r>
              <a:rPr lang="de-DE"/>
              <a:t>​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787783"/>
            <a:ext cx="779564" cy="365125"/>
          </a:xfrm>
        </p:spPr>
        <p:txBody>
          <a:bodyPr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293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608" y="1972703"/>
            <a:ext cx="399169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8538" y="2548966"/>
            <a:ext cx="4341762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4674" y="1969475"/>
            <a:ext cx="3997960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5091" y="2545738"/>
            <a:ext cx="433754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FF739-A1FF-4B0F-A80D-4A7600AF59B6}" type="datetime1">
              <a:rPr lang="de-DE" noProof="0" smtClean="0"/>
              <a:pPr/>
              <a:t>14.05.2021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674" y="787783"/>
            <a:ext cx="779564" cy="365125"/>
          </a:xfrm>
        </p:spPr>
        <p:txBody>
          <a:bodyPr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9560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1CAE9-9EFE-4152-8504-84F83B03DD4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3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054-D64A-4276-A67A-52D6E88FBE8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3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8" y="446088"/>
            <a:ext cx="3504286" cy="976312"/>
          </a:xfrm>
        </p:spPr>
        <p:txBody>
          <a:bodyPr anchor="b"/>
          <a:lstStyle>
            <a:lvl1pPr algn="l">
              <a:defRPr sz="1999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65" y="446089"/>
            <a:ext cx="5180251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8" y="1598613"/>
            <a:ext cx="3504286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71437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85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8539" y="4800600"/>
            <a:ext cx="891307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8538" y="634965"/>
            <a:ext cx="8913078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8539" y="5367338"/>
            <a:ext cx="891307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7" y="4911726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674" y="4983088"/>
            <a:ext cx="779564" cy="365125"/>
          </a:xfrm>
        </p:spPr>
        <p:txBody>
          <a:bodyPr/>
          <a:lstStyle/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42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0773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14" y="-786"/>
            <a:ext cx="2356060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249" y="624110"/>
            <a:ext cx="890936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538" y="2133600"/>
            <a:ext cx="8913078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8914" y="6130437"/>
            <a:ext cx="1145984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14.05.2021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538" y="6135809"/>
            <a:ext cx="7618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674" y="787783"/>
            <a:ext cx="77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99">
                <a:solidFill>
                  <a:srgbClr val="FEFFFF"/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66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599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h-erfurt/Java1-Locs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10" Type="http://schemas.openxmlformats.org/officeDocument/2006/relationships/image" Target="../media/image26.jpeg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88825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3" b="27422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538" y="2514600"/>
            <a:ext cx="8913078" cy="2262781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/>
              <a:t>Willkommen  zu Locster : Soziales</a:t>
            </a:r>
            <a:r>
              <a:rPr lang="en-US"/>
              <a:t> Netzwerk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09" y="-786"/>
            <a:ext cx="2356060" cy="6854040"/>
            <a:chOff x="6627813" y="194833"/>
            <a:chExt cx="1952625" cy="5678918"/>
          </a:xfrm>
        </p:grpSpPr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197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96928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Klassendiagramm </a:t>
            </a:r>
            <a:r>
              <a:rPr lang="en-US" sz="3200" dirty="0">
                <a:solidFill>
                  <a:srgbClr val="FEFFFF"/>
                </a:solidFill>
              </a:rPr>
              <a:t>&amp; DB-Schema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779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altes Klassenmodell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F53726C-5BBA-4F9F-85B4-70421A7CC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colorTemperature colorTemp="6400"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523970"/>
            <a:ext cx="10542787" cy="6308148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90A042-819E-46E2-AA25-4497E04E853E}"/>
              </a:ext>
            </a:extLst>
          </p:cNvPr>
          <p:cNvSpPr txBox="1"/>
          <p:nvPr/>
        </p:nvSpPr>
        <p:spPr>
          <a:xfrm rot="19708508">
            <a:off x="4030966" y="2852207"/>
            <a:ext cx="532859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0000"/>
                </a:solidFill>
              </a:rPr>
              <a:t>Wird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noch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aktualisiert</a:t>
            </a:r>
            <a:r>
              <a:rPr lang="en-US" sz="4000" b="1" dirty="0">
                <a:solidFill>
                  <a:srgbClr val="FF0000"/>
                </a:solidFill>
              </a:rPr>
              <a:t>!!!!!</a:t>
            </a:r>
            <a:endParaRPr lang="de-DE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4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DB Schema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A443B-80E9-44F5-85C5-5C9965DE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620688"/>
            <a:ext cx="8430022" cy="581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65BC66-40D0-4BBD-A453-A821D340C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4234">
            <a:off x="402728" y="1248269"/>
            <a:ext cx="3097914" cy="13667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35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Erste Mockups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12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Mockups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317BFA3-4140-43AB-A084-5B2912BE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2060848"/>
            <a:ext cx="5892016" cy="36067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C3A998-B053-48F3-A4EB-77CC2C145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9" y="1628800"/>
            <a:ext cx="5018880" cy="41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Mockups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2A1C0C-2192-41DC-B035-B8F6EF86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6" y="1398198"/>
            <a:ext cx="3342993" cy="51593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A247933-F8EC-4A32-BD13-C9473882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1772816"/>
            <a:ext cx="5756822" cy="42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Workflow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632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3095DC1-5AF0-40E5-90EF-5AF379E83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964" y="1916832"/>
            <a:ext cx="8913078" cy="3777622"/>
          </a:xfrm>
        </p:spPr>
        <p:txBody>
          <a:bodyPr/>
          <a:lstStyle/>
          <a:p>
            <a:r>
              <a:rPr lang="de-DE" dirty="0"/>
              <a:t>Orientierung an SCRUM</a:t>
            </a:r>
          </a:p>
          <a:p>
            <a:r>
              <a:rPr lang="de-DE" dirty="0"/>
              <a:t>Wöchentliche Meetings</a:t>
            </a:r>
          </a:p>
          <a:p>
            <a:r>
              <a:rPr lang="de-DE" dirty="0" err="1"/>
              <a:t>Pairprogramming</a:t>
            </a:r>
            <a:endParaRPr lang="de-DE" dirty="0"/>
          </a:p>
          <a:p>
            <a:r>
              <a:rPr lang="de-DE" dirty="0"/>
              <a:t>Organisation via JIRA und GitHub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7F686F-BE1D-48AF-B85B-0A584503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42" y="3140968"/>
            <a:ext cx="3810000" cy="309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A6E1F3-BB43-4368-AA2C-CA6B571A5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655">
            <a:off x="7417488" y="872291"/>
            <a:ext cx="4384368" cy="33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5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Fazit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718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3095DC1-5AF0-40E5-90EF-5AF379E83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964" y="1916832"/>
            <a:ext cx="8913078" cy="3777622"/>
          </a:xfrm>
        </p:spPr>
        <p:txBody>
          <a:bodyPr/>
          <a:lstStyle/>
          <a:p>
            <a:r>
              <a:rPr lang="de-DE" dirty="0"/>
              <a:t>Wir tasten uns momentan noch an die Java-Frameworks heran</a:t>
            </a:r>
          </a:p>
          <a:p>
            <a:r>
              <a:rPr lang="de-DE" dirty="0"/>
              <a:t>Positive Erfahrung mit </a:t>
            </a:r>
            <a:r>
              <a:rPr lang="de-DE" dirty="0" err="1"/>
              <a:t>Pairprogramming</a:t>
            </a:r>
            <a:r>
              <a:rPr lang="de-DE" dirty="0"/>
              <a:t> </a:t>
            </a:r>
          </a:p>
          <a:p>
            <a:r>
              <a:rPr lang="de-DE" dirty="0"/>
              <a:t>Aufgaben benötigen manchmal mehr Zeit als gedacht</a:t>
            </a:r>
          </a:p>
          <a:p>
            <a:r>
              <a:rPr lang="de-DE" dirty="0"/>
              <a:t>Genau definierte Ziele vereinfachen die Abarbeitung der Aufgaben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309A4C-FF83-42B1-A6CB-010651E53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859">
            <a:off x="6837108" y="4048561"/>
            <a:ext cx="4318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1168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88825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198380D0-6218-437B-9B45-4CB892E3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54" y="645106"/>
            <a:ext cx="3649329" cy="1259894"/>
          </a:xfrm>
        </p:spPr>
        <p:txBody>
          <a:bodyPr>
            <a:normAutofit/>
          </a:bodyPr>
          <a:lstStyle/>
          <a:p>
            <a:r>
              <a:rPr lang="de-DE"/>
              <a:t>Gliederung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nhaltsplatzhalter 35">
            <a:extLst>
              <a:ext uri="{FF2B5EF4-FFF2-40B4-BE49-F238E27FC236}">
                <a16:creationId xmlns:a16="http://schemas.microsoft.com/office/drawing/2014/main" id="{45F9D22E-8501-43DE-BBF6-32A01C33D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55" y="2133600"/>
            <a:ext cx="3649328" cy="37592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400" dirty="0"/>
              <a:t>Allgemeines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Idee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Architektur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Komponenten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Interaktion der Komponenten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Klassendiagramm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DB-Schema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Erste Mockups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Workflow</a:t>
            </a:r>
          </a:p>
          <a:p>
            <a:pPr>
              <a:lnSpc>
                <a:spcPct val="90000"/>
              </a:lnSpc>
            </a:pPr>
            <a:r>
              <a:rPr lang="de-DE" sz="1400" dirty="0"/>
              <a:t>Fazit</a:t>
            </a:r>
          </a:p>
          <a:p>
            <a:pPr>
              <a:lnSpc>
                <a:spcPct val="90000"/>
              </a:lnSpc>
            </a:pPr>
            <a:endParaRPr lang="de-DE" sz="1400" dirty="0"/>
          </a:p>
          <a:p>
            <a:pPr>
              <a:lnSpc>
                <a:spcPct val="90000"/>
              </a:lnSpc>
            </a:pPr>
            <a:endParaRPr lang="de-DE" sz="1400" dirty="0"/>
          </a:p>
          <a:p>
            <a:pPr>
              <a:lnSpc>
                <a:spcPct val="90000"/>
              </a:lnSpc>
            </a:pPr>
            <a:endParaRPr lang="de-DE" sz="1400" dirty="0"/>
          </a:p>
          <a:p>
            <a:pPr lvl="1">
              <a:lnSpc>
                <a:spcPct val="90000"/>
              </a:lnSpc>
            </a:pPr>
            <a:endParaRPr lang="de-DE" sz="1400" dirty="0"/>
          </a:p>
          <a:p>
            <a:pPr lvl="1">
              <a:lnSpc>
                <a:spcPct val="90000"/>
              </a:lnSpc>
            </a:pPr>
            <a:endParaRPr lang="de-DE" sz="1400" dirty="0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1037764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DFB5D5-5AC4-4565-BA90-8223EF8EA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182" r="-2" b="40438"/>
          <a:stretch/>
        </p:blipFill>
        <p:spPr>
          <a:xfrm>
            <a:off x="4599983" y="1528548"/>
            <a:ext cx="6830433" cy="2143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1A3780-C7CD-427B-936A-A29470A2A9F0}"/>
              </a:ext>
            </a:extLst>
          </p:cNvPr>
          <p:cNvSpPr txBox="1"/>
          <p:nvPr/>
        </p:nvSpPr>
        <p:spPr>
          <a:xfrm>
            <a:off x="4599983" y="4653136"/>
            <a:ext cx="683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Team: </a:t>
            </a:r>
            <a:r>
              <a:rPr lang="en-US" sz="1200" dirty="0"/>
              <a:t>Dirk Hofmann, Jakob </a:t>
            </a:r>
            <a:r>
              <a:rPr lang="en-US" sz="1200" dirty="0" err="1"/>
              <a:t>Gensel</a:t>
            </a:r>
            <a:r>
              <a:rPr lang="en-US" sz="1200" dirty="0"/>
              <a:t>, Matthias Gabel, </a:t>
            </a:r>
            <a:r>
              <a:rPr lang="en-US" sz="1200" dirty="0" err="1"/>
              <a:t>Molham</a:t>
            </a:r>
            <a:r>
              <a:rPr lang="en-US" sz="1200" dirty="0"/>
              <a:t> Al-</a:t>
            </a:r>
            <a:r>
              <a:rPr lang="en-US" sz="1200" dirty="0" err="1"/>
              <a:t>Khodari</a:t>
            </a:r>
            <a:r>
              <a:rPr lang="en-US" sz="1200" dirty="0"/>
              <a:t>, Saskia </a:t>
            </a:r>
            <a:r>
              <a:rPr lang="en-US" sz="1200" dirty="0" err="1"/>
              <a:t>Wohlers</a:t>
            </a:r>
            <a:endParaRPr lang="en-US" sz="1200" dirty="0"/>
          </a:p>
          <a:p>
            <a:r>
              <a:rPr lang="de-DE" sz="1200" b="1" dirty="0"/>
              <a:t>GitHub Repository: </a:t>
            </a:r>
            <a:r>
              <a:rPr lang="de-DE" sz="1200" dirty="0">
                <a:hlinkClick r:id="rId3"/>
              </a:rPr>
              <a:t>https://github.com/fh-erfurt/Java1-Locster</a:t>
            </a:r>
            <a:endParaRPr lang="en-US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496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7A594B7-A819-4A4E-9C27-6570DCDD7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68A5A1-E556-4442-BC65-244AE0E5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328" y="624110"/>
            <a:ext cx="4315287" cy="1280890"/>
          </a:xfrm>
        </p:spPr>
        <p:txBody>
          <a:bodyPr>
            <a:normAutofit/>
          </a:bodyPr>
          <a:lstStyle/>
          <a:p>
            <a:r>
              <a:rPr lang="de-DE"/>
              <a:t>Tools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C61FD0-CF3F-405B-864B-93FDA030C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11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13D6A0-C924-408F-ACE6-762AFF2D0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678" y="962669"/>
            <a:ext cx="2925318" cy="497586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708EA61-D20C-43FA-A7AD-37536E60B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r="30153" b="-4"/>
          <a:stretch/>
        </p:blipFill>
        <p:spPr>
          <a:xfrm>
            <a:off x="814227" y="1125631"/>
            <a:ext cx="2596220" cy="46469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538321B-7B9E-45E0-A01F-AFB61AA92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24" y="962669"/>
            <a:ext cx="1716665" cy="1548005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40BFD8-3BC0-48B7-9CE6-C0D266442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r="5" b="9186"/>
          <a:stretch/>
        </p:blipFill>
        <p:spPr>
          <a:xfrm>
            <a:off x="3909093" y="1128595"/>
            <a:ext cx="1389526" cy="121615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2F65B57-80AC-4545-8038-D4BD2C64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00" y="0"/>
            <a:ext cx="18283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4A4674D9-69C0-4B57-B616-E0CED09DA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00" y="680545"/>
            <a:ext cx="878134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108EA8-A0E3-4443-8BDB-D450E3DB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24" y="2676600"/>
            <a:ext cx="1716665" cy="1548005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F490C7C-7106-4F1D-A653-F2E22ACD74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r="19032" b="-2"/>
          <a:stretch/>
        </p:blipFill>
        <p:spPr>
          <a:xfrm>
            <a:off x="3909093" y="2842526"/>
            <a:ext cx="1389526" cy="12161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C0385F2-D123-49E3-AD91-0FA7049F8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24" y="4390531"/>
            <a:ext cx="1716665" cy="1548005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DD1AE5-8C49-4780-880D-6204ED8647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" r="3" b="16621"/>
          <a:stretch/>
        </p:blipFill>
        <p:spPr>
          <a:xfrm>
            <a:off x="3909093" y="4556457"/>
            <a:ext cx="1389526" cy="121615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76D94A-99E9-48BD-B5FC-56542C443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466" y="2133600"/>
            <a:ext cx="4592150" cy="3777622"/>
          </a:xfrm>
        </p:spPr>
        <p:txBody>
          <a:bodyPr>
            <a:normAutofit/>
          </a:bodyPr>
          <a:lstStyle/>
          <a:p>
            <a:r>
              <a:rPr lang="de-DE" sz="1600" dirty="0" err="1"/>
              <a:t>IntelliJ</a:t>
            </a:r>
            <a:r>
              <a:rPr lang="de-DE" sz="1600" dirty="0"/>
              <a:t> IDEA</a:t>
            </a:r>
          </a:p>
          <a:p>
            <a:r>
              <a:rPr lang="de-DE" sz="1600" dirty="0"/>
              <a:t>Maven</a:t>
            </a:r>
          </a:p>
          <a:p>
            <a:r>
              <a:rPr lang="de-DE" sz="1600" dirty="0" err="1"/>
              <a:t>Junit</a:t>
            </a:r>
            <a:r>
              <a:rPr lang="de-DE" sz="1600" dirty="0"/>
              <a:t> 5</a:t>
            </a:r>
          </a:p>
          <a:p>
            <a:r>
              <a:rPr lang="de-DE" sz="1600" dirty="0" err="1"/>
              <a:t>Lucidchart</a:t>
            </a:r>
            <a:endParaRPr lang="de-DE" sz="1600" dirty="0"/>
          </a:p>
          <a:p>
            <a:r>
              <a:rPr lang="de-DE" sz="1600" dirty="0"/>
              <a:t>Miro</a:t>
            </a:r>
          </a:p>
          <a:p>
            <a:r>
              <a:rPr lang="de-DE" sz="1600" dirty="0" err="1"/>
              <a:t>Discord</a:t>
            </a:r>
            <a:endParaRPr lang="de-DE" sz="1600" dirty="0"/>
          </a:p>
          <a:p>
            <a:r>
              <a:rPr lang="de-DE" sz="1600" dirty="0"/>
              <a:t>GitHub</a:t>
            </a:r>
          </a:p>
          <a:p>
            <a:r>
              <a:rPr lang="de-DE" sz="1600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255651092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Person, haltend, Mann enthält.&#10;&#10;Automatisch generierte Beschreibung">
            <a:extLst>
              <a:ext uri="{FF2B5EF4-FFF2-40B4-BE49-F238E27FC236}">
                <a16:creationId xmlns:a16="http://schemas.microsoft.com/office/drawing/2014/main" id="{971486E0-9187-4E57-8F04-B6929310C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27" y="643467"/>
            <a:ext cx="3087484" cy="2248969"/>
          </a:xfrm>
          <a:prstGeom prst="rect">
            <a:avLst/>
          </a:prstGeom>
        </p:spPr>
      </p:pic>
      <p:pic>
        <p:nvPicPr>
          <p:cNvPr id="20" name="Grafik 19" descr="Ein Bild, das Person, drinnen, Essen, Tisch enthält.&#10;&#10;Automatisch generierte Beschreibung">
            <a:extLst>
              <a:ext uri="{FF2B5EF4-FFF2-40B4-BE49-F238E27FC236}">
                <a16:creationId xmlns:a16="http://schemas.microsoft.com/office/drawing/2014/main" id="{39F324B1-F07A-411E-9A6F-8B80A8FEC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8" y="624312"/>
            <a:ext cx="3095072" cy="2262863"/>
          </a:xfrm>
          <a:prstGeom prst="rect">
            <a:avLst/>
          </a:prstGeom>
        </p:spPr>
      </p:pic>
      <p:pic>
        <p:nvPicPr>
          <p:cNvPr id="4" name="Grafik 3" descr="Ein Bild, das draußen, Person, Kleidung, Mann enthält.&#10;&#10;Automatisch generierte Beschreibung">
            <a:extLst>
              <a:ext uri="{FF2B5EF4-FFF2-40B4-BE49-F238E27FC236}">
                <a16:creationId xmlns:a16="http://schemas.microsoft.com/office/drawing/2014/main" id="{09A2B34D-8C47-4551-B6EB-4A41AA70EE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4" y="4315866"/>
            <a:ext cx="1837091" cy="1947475"/>
          </a:xfrm>
          <a:prstGeom prst="rect">
            <a:avLst/>
          </a:prstGeom>
        </p:spPr>
      </p:pic>
      <p:pic>
        <p:nvPicPr>
          <p:cNvPr id="5" name="Grafik 4" descr="Ein Bild, das draußen, Person, Mann, Parken enthält.&#10;&#10;Automatisch generierte Beschreibung">
            <a:extLst>
              <a:ext uri="{FF2B5EF4-FFF2-40B4-BE49-F238E27FC236}">
                <a16:creationId xmlns:a16="http://schemas.microsoft.com/office/drawing/2014/main" id="{03AF52C3-6A8D-4FFC-BA3F-1025C6D2AC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1" y="3504142"/>
            <a:ext cx="3768245" cy="2759199"/>
          </a:xfrm>
          <a:prstGeom prst="rect">
            <a:avLst/>
          </a:prstGeom>
        </p:spPr>
      </p:pic>
      <p:pic>
        <p:nvPicPr>
          <p:cNvPr id="8" name="Grafik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A08F97C-5E08-4546-8BF1-174F0C323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0697" y="4363866"/>
            <a:ext cx="1795882" cy="180778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27E2411-E475-48D4-BDA6-B130E267906B}"/>
              </a:ext>
            </a:extLst>
          </p:cNvPr>
          <p:cNvSpPr/>
          <p:nvPr/>
        </p:nvSpPr>
        <p:spPr>
          <a:xfrm>
            <a:off x="1269876" y="44624"/>
            <a:ext cx="9836687" cy="430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Danke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6370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2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4914" y="228600"/>
            <a:ext cx="2850786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5896" y="-786"/>
            <a:ext cx="2356060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EA6221C5-C903-428C-B882-583367D4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07" y="624110"/>
            <a:ext cx="502020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3600" dirty="0"/>
              <a:t>Idee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494" y="0"/>
            <a:ext cx="182832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4494" y="714375"/>
            <a:ext cx="1588113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A1EB88B8-6B22-4A92-AE41-B6DD46B83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8" r="-2" b="-2"/>
          <a:stretch/>
        </p:blipFill>
        <p:spPr>
          <a:xfrm>
            <a:off x="-1554" y="1731"/>
            <a:ext cx="4669873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959DAB7-86D6-4CE3-8274-7749B6E6471B}"/>
              </a:ext>
            </a:extLst>
          </p:cNvPr>
          <p:cNvSpPr txBox="1"/>
          <p:nvPr/>
        </p:nvSpPr>
        <p:spPr>
          <a:xfrm>
            <a:off x="6327053" y="1863866"/>
            <a:ext cx="5020209" cy="3225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Soziales Netzwerk mit folgenden </a:t>
            </a:r>
            <a:r>
              <a:rPr lang="de-DE" dirty="0" err="1"/>
              <a:t>features</a:t>
            </a:r>
            <a:r>
              <a:rPr lang="de-DE" dirty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Chatfunktion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Freundschaftsanfragen verschicken und akzeptieren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User registrieren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Profilstatistiken automatisch updaten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Profiltext bearbeiten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Gästebucheinträge schreiben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6AE033-2F63-41C5-8697-85A45F42E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415">
            <a:off x="10335007" y="4479333"/>
            <a:ext cx="1284648" cy="1284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085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Architektur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7098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8A082-D22E-4B2A-9C06-02A985C8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276" y="203894"/>
            <a:ext cx="8909366" cy="1280890"/>
          </a:xfrm>
        </p:spPr>
        <p:txBody>
          <a:bodyPr/>
          <a:lstStyle/>
          <a:p>
            <a:r>
              <a:rPr lang="de-DE" dirty="0"/>
              <a:t>Projektstruktur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AAA994-0C7E-4A28-9EE5-2BCC3272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82"/>
          <a:stretch/>
        </p:blipFill>
        <p:spPr>
          <a:xfrm>
            <a:off x="1097030" y="1678313"/>
            <a:ext cx="3269190" cy="484633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20051A-7853-4ECD-B710-67E9DA6553FB}"/>
              </a:ext>
            </a:extLst>
          </p:cNvPr>
          <p:cNvSpPr txBox="1"/>
          <p:nvPr/>
        </p:nvSpPr>
        <p:spPr>
          <a:xfrm>
            <a:off x="1413892" y="11247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Vorher: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668839-F5C0-45C5-BB47-CF2982B0D6D6}"/>
              </a:ext>
            </a:extLst>
          </p:cNvPr>
          <p:cNvSpPr txBox="1"/>
          <p:nvPr/>
        </p:nvSpPr>
        <p:spPr>
          <a:xfrm>
            <a:off x="4695915" y="7978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Nachher: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A2CC429-36AF-49FC-B2D6-1FFDB4443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89"/>
          <a:stretch/>
        </p:blipFill>
        <p:spPr>
          <a:xfrm>
            <a:off x="5413250" y="5025792"/>
            <a:ext cx="1908869" cy="103966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EA1F941-4B9C-4953-9B49-92730EDD8B46}"/>
              </a:ext>
            </a:extLst>
          </p:cNvPr>
          <p:cNvSpPr/>
          <p:nvPr/>
        </p:nvSpPr>
        <p:spPr>
          <a:xfrm rot="10800000">
            <a:off x="7901755" y="2996952"/>
            <a:ext cx="85659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E27A2A10-DADE-488F-B4E0-ECA92934DD59}"/>
              </a:ext>
            </a:extLst>
          </p:cNvPr>
          <p:cNvSpPr/>
          <p:nvPr/>
        </p:nvSpPr>
        <p:spPr>
          <a:xfrm rot="10800000">
            <a:off x="7901754" y="4123975"/>
            <a:ext cx="85659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1E6BF9-E077-4BCC-BD75-4C75D78DDCD6}"/>
              </a:ext>
            </a:extLst>
          </p:cNvPr>
          <p:cNvSpPr txBox="1"/>
          <p:nvPr/>
        </p:nvSpPr>
        <p:spPr>
          <a:xfrm>
            <a:off x="8830716" y="1772816"/>
            <a:ext cx="33581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Core: Enthält Controller (z.B. H2Controller)</a:t>
            </a:r>
          </a:p>
          <a:p>
            <a:endParaRPr lang="de-DE" dirty="0"/>
          </a:p>
          <a:p>
            <a:r>
              <a:rPr lang="de-DE" dirty="0"/>
              <a:t>Domains: Enthält Entitäten die wir von den Klassen abgebildet haben</a:t>
            </a:r>
          </a:p>
          <a:p>
            <a:endParaRPr lang="de-DE" dirty="0"/>
          </a:p>
          <a:p>
            <a:r>
              <a:rPr lang="de-DE" dirty="0"/>
              <a:t>Services: Enthält Servlets</a:t>
            </a:r>
          </a:p>
          <a:p>
            <a:endParaRPr lang="de-DE" dirty="0"/>
          </a:p>
          <a:p>
            <a:r>
              <a:rPr lang="de-DE" dirty="0"/>
              <a:t>Storages: Enthält Funktionen der einzelnen DB Tabellen</a:t>
            </a:r>
          </a:p>
          <a:p>
            <a:endParaRPr lang="de-DE" dirty="0"/>
          </a:p>
          <a:p>
            <a:r>
              <a:rPr lang="de-DE" dirty="0"/>
              <a:t>Resources: Enthält Konfigurations- und HTML/CSS-Dateien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22AC5C-96D0-46E2-A29F-1485409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43" y="3011493"/>
            <a:ext cx="2176576" cy="209520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159B6CB-B81C-4F9A-AC62-85775F329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" t="286" r="-43" b="50397"/>
          <a:stretch/>
        </p:blipFill>
        <p:spPr>
          <a:xfrm>
            <a:off x="5145543" y="1241608"/>
            <a:ext cx="2176576" cy="17982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CA651B-6C1F-4C01-A640-92BF62514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3" t="66947" r="86565"/>
          <a:stretch/>
        </p:blipFill>
        <p:spPr>
          <a:xfrm>
            <a:off x="5088637" y="5106702"/>
            <a:ext cx="343470" cy="9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Komponenten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2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3095DC1-5AF0-40E5-90EF-5AF379E83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964" y="1916832"/>
            <a:ext cx="8913078" cy="3777622"/>
          </a:xfrm>
        </p:spPr>
        <p:txBody>
          <a:bodyPr/>
          <a:lstStyle/>
          <a:p>
            <a:r>
              <a:rPr lang="en-US" dirty="0"/>
              <a:t>DB-System: W</a:t>
            </a:r>
            <a:r>
              <a:rPr lang="de-DE" dirty="0" err="1"/>
              <a:t>ährend</a:t>
            </a:r>
            <a:r>
              <a:rPr lang="de-DE" dirty="0"/>
              <a:t> der Entwicklung H2DB, zum release wird auf MySQL umgestellt</a:t>
            </a:r>
          </a:p>
          <a:p>
            <a:r>
              <a:rPr lang="de-DE" dirty="0"/>
              <a:t>Backend: JAVA mit diversen Frameworks </a:t>
            </a:r>
          </a:p>
          <a:p>
            <a:r>
              <a:rPr lang="de-DE" dirty="0"/>
              <a:t>Frontend: HTML/CSS/JS mit diversen Frameworks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02FDF4-2DE5-4379-9051-628D4D46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9554">
            <a:off x="9458204" y="4390413"/>
            <a:ext cx="1966149" cy="1966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prechblase: oval 5">
            <a:extLst>
              <a:ext uri="{FF2B5EF4-FFF2-40B4-BE49-F238E27FC236}">
                <a16:creationId xmlns:a16="http://schemas.microsoft.com/office/drawing/2014/main" id="{0B54B099-BDD0-405A-81E3-D8E31970CB53}"/>
              </a:ext>
            </a:extLst>
          </p:cNvPr>
          <p:cNvSpPr/>
          <p:nvPr/>
        </p:nvSpPr>
        <p:spPr>
          <a:xfrm>
            <a:off x="6238429" y="4404178"/>
            <a:ext cx="2808312" cy="1185334"/>
          </a:xfrm>
          <a:prstGeom prst="wedgeEllipseCallout">
            <a:avLst>
              <a:gd name="adj1" fmla="val 60674"/>
              <a:gd name="adj2" fmla="val 52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Arrr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90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577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18" y="-1"/>
            <a:ext cx="1220406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852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EE61A8-DEF0-4F7D-A961-67C70A6E6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38" y="1795849"/>
            <a:ext cx="3777886" cy="3114818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de-DE" sz="3200" dirty="0">
                <a:solidFill>
                  <a:srgbClr val="FEFFFF"/>
                </a:solidFill>
              </a:rPr>
              <a:t>Interaktion der Komponenten</a:t>
            </a:r>
            <a:endParaRPr lang="en-US" sz="3200" dirty="0">
              <a:solidFill>
                <a:srgbClr val="FE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A16F2-347F-4136-B4E0-F7588299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71"/>
          <a:stretch/>
        </p:blipFill>
        <p:spPr>
          <a:xfrm>
            <a:off x="4638523" y="10"/>
            <a:ext cx="7550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92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14A07-C602-4E6F-99A6-157B76B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-118730"/>
            <a:ext cx="9027114" cy="1280890"/>
          </a:xfrm>
        </p:spPr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72D2AC-AB6C-4023-8A48-E3026455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72" y="1179641"/>
            <a:ext cx="9251578" cy="525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3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Benutzerdefiniert</PresentationFormat>
  <Paragraphs>77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Corbel</vt:lpstr>
      <vt:lpstr>Wingdings 3</vt:lpstr>
      <vt:lpstr>Fetzen</vt:lpstr>
      <vt:lpstr>Willkommen  zu Locster : Soziales Netzwerk</vt:lpstr>
      <vt:lpstr>Gliederung</vt:lpstr>
      <vt:lpstr>Idee</vt:lpstr>
      <vt:lpstr>Architektur</vt:lpstr>
      <vt:lpstr>Projektstruktur</vt:lpstr>
      <vt:lpstr>Komponenten</vt:lpstr>
      <vt:lpstr>Komponenten</vt:lpstr>
      <vt:lpstr>Interaktion der Komponenten</vt:lpstr>
      <vt:lpstr>Komponenten</vt:lpstr>
      <vt:lpstr>Klassendiagramm &amp; DB-Schema</vt:lpstr>
      <vt:lpstr>altes Klassenmodell</vt:lpstr>
      <vt:lpstr>DB Schema</vt:lpstr>
      <vt:lpstr>Erste Mockups</vt:lpstr>
      <vt:lpstr>Mockups</vt:lpstr>
      <vt:lpstr>Mockups</vt:lpstr>
      <vt:lpstr>Workflow</vt:lpstr>
      <vt:lpstr>Workflow</vt:lpstr>
      <vt:lpstr>Fazit</vt:lpstr>
      <vt:lpstr>Fazit</vt:lpstr>
      <vt:lpstr>Tools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 zu Locster : Soziales Netzwerk</dc:title>
  <dc:creator>molhamalkhodari@gmail.com</dc:creator>
  <cp:lastModifiedBy>matthias gabel</cp:lastModifiedBy>
  <cp:revision>21</cp:revision>
  <dcterms:created xsi:type="dcterms:W3CDTF">2021-01-27T16:07:12Z</dcterms:created>
  <dcterms:modified xsi:type="dcterms:W3CDTF">2021-05-14T10:04:35Z</dcterms:modified>
</cp:coreProperties>
</file>